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6" r:id="rId1"/>
  </p:sldMasterIdLst>
  <p:sldIdLst>
    <p:sldId id="256" r:id="rId2"/>
    <p:sldId id="257" r:id="rId3"/>
    <p:sldId id="258" r:id="rId4"/>
    <p:sldId id="261" r:id="rId5"/>
    <p:sldId id="262" r:id="rId6"/>
    <p:sldId id="263" r:id="rId7"/>
    <p:sldId id="259" r:id="rId8"/>
    <p:sldId id="260" r:id="rId9"/>
    <p:sldId id="267" r:id="rId10"/>
    <p:sldId id="268" r:id="rId11"/>
    <p:sldId id="271" r:id="rId12"/>
    <p:sldId id="270" r:id="rId13"/>
    <p:sldId id="269" r:id="rId14"/>
    <p:sldId id="265" r:id="rId15"/>
    <p:sldId id="272" r:id="rId16"/>
    <p:sldId id="279" r:id="rId17"/>
    <p:sldId id="277" r:id="rId18"/>
    <p:sldId id="278" r:id="rId19"/>
    <p:sldId id="276" r:id="rId20"/>
    <p:sldId id="275" r:id="rId21"/>
    <p:sldId id="274" r:id="rId22"/>
    <p:sldId id="273" r:id="rId23"/>
    <p:sldId id="280" r:id="rId24"/>
    <p:sldId id="281" r:id="rId25"/>
    <p:sldId id="282" r:id="rId26"/>
    <p:sldId id="283" r:id="rId27"/>
    <p:sldId id="284"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60" d="100"/>
          <a:sy n="60" d="100"/>
        </p:scale>
        <p:origin x="90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ACAF9F47-CB8D-4D7F-81FE-1B1C873BC926}" type="datetimeFigureOut">
              <a:rPr lang="en-US" smtClean="0"/>
              <a:t>12/12/2016</a:t>
            </a:fld>
            <a:endParaRPr lang="en-US"/>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6CC5E78C-748A-4F17-B70C-BCB821BEA7E5}" type="slidenum">
              <a:rPr lang="en-US" smtClean="0"/>
              <a:t>‹#›</a:t>
            </a:fld>
            <a:endParaRPr lang="en-US"/>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003409527"/>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AF9F47-CB8D-4D7F-81FE-1B1C873BC926}"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5E78C-748A-4F17-B70C-BCB821BEA7E5}" type="slidenum">
              <a:rPr lang="en-US" smtClean="0"/>
              <a:t>‹#›</a:t>
            </a:fld>
            <a:endParaRPr lang="en-US"/>
          </a:p>
        </p:txBody>
      </p:sp>
    </p:spTree>
    <p:extLst>
      <p:ext uri="{BB962C8B-B14F-4D97-AF65-F5344CB8AC3E}">
        <p14:creationId xmlns:p14="http://schemas.microsoft.com/office/powerpoint/2010/main" val="1951082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ACAF9F47-CB8D-4D7F-81FE-1B1C873BC926}" type="datetimeFigureOut">
              <a:rPr lang="en-US" smtClean="0"/>
              <a:t>12/12/2016</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6CC5E78C-748A-4F17-B70C-BCB821BEA7E5}" type="slidenum">
              <a:rPr lang="en-US" smtClean="0"/>
              <a:t>‹#›</a:t>
            </a:fld>
            <a:endParaRPr lang="en-US"/>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21599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AF9F47-CB8D-4D7F-81FE-1B1C873BC926}"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5E78C-748A-4F17-B70C-BCB821BEA7E5}" type="slidenum">
              <a:rPr lang="en-US" smtClean="0"/>
              <a:t>‹#›</a:t>
            </a:fld>
            <a:endParaRPr lang="en-US"/>
          </a:p>
        </p:txBody>
      </p:sp>
    </p:spTree>
    <p:extLst>
      <p:ext uri="{BB962C8B-B14F-4D97-AF65-F5344CB8AC3E}">
        <p14:creationId xmlns:p14="http://schemas.microsoft.com/office/powerpoint/2010/main" val="389992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ACAF9F47-CB8D-4D7F-81FE-1B1C873BC926}" type="datetimeFigureOut">
              <a:rPr lang="en-US" smtClean="0"/>
              <a:t>12/12/2016</a:t>
            </a:fld>
            <a:endParaRPr lang="en-US"/>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6CC5E78C-748A-4F17-B70C-BCB821BEA7E5}" type="slidenum">
              <a:rPr lang="en-US" smtClean="0"/>
              <a:t>‹#›</a:t>
            </a:fld>
            <a:endParaRPr lang="en-US"/>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53138599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CAF9F47-CB8D-4D7F-81FE-1B1C873BC926}" type="datetimeFigureOut">
              <a:rPr lang="en-US" smtClean="0"/>
              <a:t>12/12/2016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5E78C-748A-4F17-B70C-BCB821BEA7E5}" type="slidenum">
              <a:rPr lang="en-US" smtClean="0"/>
              <a:t>‹#›</a:t>
            </a:fld>
            <a:endParaRPr lang="en-US"/>
          </a:p>
        </p:txBody>
      </p:sp>
    </p:spTree>
    <p:extLst>
      <p:ext uri="{BB962C8B-B14F-4D97-AF65-F5344CB8AC3E}">
        <p14:creationId xmlns:p14="http://schemas.microsoft.com/office/powerpoint/2010/main" val="721452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CAF9F47-CB8D-4D7F-81FE-1B1C873BC926}" type="datetimeFigureOut">
              <a:rPr lang="en-US" smtClean="0"/>
              <a:t>12/12/2016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C5E78C-748A-4F17-B70C-BCB821BEA7E5}" type="slidenum">
              <a:rPr lang="en-US" smtClean="0"/>
              <a:t>‹#›</a:t>
            </a:fld>
            <a:endParaRPr lang="en-US"/>
          </a:p>
        </p:txBody>
      </p:sp>
    </p:spTree>
    <p:extLst>
      <p:ext uri="{BB962C8B-B14F-4D97-AF65-F5344CB8AC3E}">
        <p14:creationId xmlns:p14="http://schemas.microsoft.com/office/powerpoint/2010/main" val="296463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CAF9F47-CB8D-4D7F-81FE-1B1C873BC926}" type="datetimeFigureOut">
              <a:rPr lang="en-US" smtClean="0"/>
              <a:t>12/12/2016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5E78C-748A-4F17-B70C-BCB821BEA7E5}" type="slidenum">
              <a:rPr lang="en-US" smtClean="0"/>
              <a:t>‹#›</a:t>
            </a:fld>
            <a:endParaRPr lang="en-US"/>
          </a:p>
        </p:txBody>
      </p:sp>
    </p:spTree>
    <p:extLst>
      <p:ext uri="{BB962C8B-B14F-4D97-AF65-F5344CB8AC3E}">
        <p14:creationId xmlns:p14="http://schemas.microsoft.com/office/powerpoint/2010/main" val="105520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ACAF9F47-CB8D-4D7F-81FE-1B1C873BC926}" type="datetimeFigureOut">
              <a:rPr lang="en-US" smtClean="0"/>
              <a:t>12/12/2016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C5E78C-748A-4F17-B70C-BCB821BEA7E5}" type="slidenum">
              <a:rPr lang="en-US" smtClean="0"/>
              <a:t>‹#›</a:t>
            </a:fld>
            <a:endParaRPr lang="en-US"/>
          </a:p>
        </p:txBody>
      </p:sp>
    </p:spTree>
    <p:extLst>
      <p:ext uri="{BB962C8B-B14F-4D97-AF65-F5344CB8AC3E}">
        <p14:creationId xmlns:p14="http://schemas.microsoft.com/office/powerpoint/2010/main" val="104796301"/>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ACAF9F47-CB8D-4D7F-81FE-1B1C873BC926}" type="datetimeFigureOut">
              <a:rPr lang="en-US" smtClean="0"/>
              <a:t>12/12/2016</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6CC5E78C-748A-4F17-B70C-BCB821BEA7E5}" type="slidenum">
              <a:rPr lang="en-US" smtClean="0"/>
              <a:t>‹#›</a:t>
            </a:fld>
            <a:endParaRPr lang="en-US"/>
          </a:p>
        </p:txBody>
      </p:sp>
    </p:spTree>
    <p:extLst>
      <p:ext uri="{BB962C8B-B14F-4D97-AF65-F5344CB8AC3E}">
        <p14:creationId xmlns:p14="http://schemas.microsoft.com/office/powerpoint/2010/main" val="2344743653"/>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ACAF9F47-CB8D-4D7F-81FE-1B1C873BC926}" type="datetimeFigureOut">
              <a:rPr lang="en-US" smtClean="0"/>
              <a:t>12/12/2016</a:t>
            </a:fld>
            <a:endParaRPr lang="en-US"/>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6CC5E78C-748A-4F17-B70C-BCB821BEA7E5}" type="slidenum">
              <a:rPr lang="en-US" smtClean="0"/>
              <a:t>‹#›</a:t>
            </a:fld>
            <a:endParaRPr lang="en-US"/>
          </a:p>
        </p:txBody>
      </p:sp>
    </p:spTree>
    <p:extLst>
      <p:ext uri="{BB962C8B-B14F-4D97-AF65-F5344CB8AC3E}">
        <p14:creationId xmlns:p14="http://schemas.microsoft.com/office/powerpoint/2010/main" val="30629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CAF9F47-CB8D-4D7F-81FE-1B1C873BC926}" type="datetimeFigureOut">
              <a:rPr lang="en-US" smtClean="0"/>
              <a:t>12/12/2016</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6CC5E78C-748A-4F17-B70C-BCB821BEA7E5}"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214356"/>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NGO Management System</a:t>
            </a:r>
            <a:endParaRPr lang="en-US" dirty="0"/>
          </a:p>
        </p:txBody>
      </p:sp>
      <p:sp>
        <p:nvSpPr>
          <p:cNvPr id="5" name="Subtitle 4"/>
          <p:cNvSpPr>
            <a:spLocks noGrp="1"/>
          </p:cNvSpPr>
          <p:nvPr>
            <p:ph type="subTitle" idx="1"/>
          </p:nvPr>
        </p:nvSpPr>
        <p:spPr>
          <a:xfrm>
            <a:off x="7920752" y="4619372"/>
            <a:ext cx="3793678" cy="1566741"/>
          </a:xfrm>
        </p:spPr>
        <p:txBody>
          <a:bodyPr>
            <a:normAutofit fontScale="77500" lnSpcReduction="20000"/>
          </a:bodyPr>
          <a:lstStyle/>
          <a:p>
            <a:r>
              <a:rPr lang="en-US" dirty="0" smtClean="0"/>
              <a:t>Making a </a:t>
            </a:r>
            <a:r>
              <a:rPr lang="en-US" dirty="0" smtClean="0"/>
              <a:t>Difference</a:t>
            </a:r>
          </a:p>
          <a:p>
            <a:r>
              <a:rPr lang="en-US" dirty="0" smtClean="0"/>
              <a:t>-Hanan Alsalamah</a:t>
            </a:r>
          </a:p>
          <a:p>
            <a:r>
              <a:rPr lang="en-US" dirty="0" smtClean="0"/>
              <a:t>-</a:t>
            </a:r>
            <a:r>
              <a:rPr lang="en-US" dirty="0" err="1" smtClean="0"/>
              <a:t>Sneha</a:t>
            </a:r>
            <a:r>
              <a:rPr lang="en-US" dirty="0" smtClean="0"/>
              <a:t> </a:t>
            </a:r>
            <a:r>
              <a:rPr lang="en-US" dirty="0" err="1" smtClean="0"/>
              <a:t>Malshetti</a:t>
            </a:r>
            <a:endParaRPr lang="en-US" dirty="0" smtClean="0"/>
          </a:p>
          <a:p>
            <a:r>
              <a:rPr lang="en-US" dirty="0" smtClean="0"/>
              <a:t>-</a:t>
            </a:r>
            <a:r>
              <a:rPr lang="en-US" dirty="0" err="1" smtClean="0"/>
              <a:t>Sushrut</a:t>
            </a:r>
            <a:r>
              <a:rPr lang="en-US" dirty="0" smtClean="0"/>
              <a:t> </a:t>
            </a:r>
            <a:r>
              <a:rPr lang="en-US" dirty="0" err="1" smtClean="0"/>
              <a:t>Tadwalkar</a:t>
            </a:r>
            <a:endParaRPr lang="en-US" dirty="0" smtClean="0"/>
          </a:p>
          <a:p>
            <a:endParaRPr lang="en-US" dirty="0"/>
          </a:p>
        </p:txBody>
      </p:sp>
    </p:spTree>
    <p:extLst>
      <p:ext uri="{BB962C8B-B14F-4D97-AF65-F5344CB8AC3E}">
        <p14:creationId xmlns:p14="http://schemas.microsoft.com/office/powerpoint/2010/main" val="873611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Event Resources</a:t>
            </a:r>
            <a:endParaRPr lang="en-US" dirty="0"/>
          </a:p>
        </p:txBody>
      </p:sp>
      <p:pic>
        <p:nvPicPr>
          <p:cNvPr id="4" name="Content Placeholder 3"/>
          <p:cNvPicPr>
            <a:picLocks noGrp="1" noChangeAspect="1"/>
          </p:cNvPicPr>
          <p:nvPr>
            <p:ph idx="1"/>
          </p:nvPr>
        </p:nvPicPr>
        <p:blipFill>
          <a:blip r:embed="rId2"/>
          <a:stretch>
            <a:fillRect/>
          </a:stretch>
        </p:blipFill>
        <p:spPr>
          <a:xfrm>
            <a:off x="5148221" y="2438400"/>
            <a:ext cx="4341896" cy="3651250"/>
          </a:xfrm>
          <a:prstGeom prst="rect">
            <a:avLst/>
          </a:prstGeom>
        </p:spPr>
      </p:pic>
    </p:spTree>
    <p:extLst>
      <p:ext uri="{BB962C8B-B14F-4D97-AF65-F5344CB8AC3E}">
        <p14:creationId xmlns:p14="http://schemas.microsoft.com/office/powerpoint/2010/main" val="265265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View/Modify Event</a:t>
            </a:r>
            <a:endParaRPr lang="en-US" dirty="0"/>
          </a:p>
        </p:txBody>
      </p:sp>
      <p:pic>
        <p:nvPicPr>
          <p:cNvPr id="4" name="Content Placeholder 3"/>
          <p:cNvPicPr>
            <a:picLocks noGrp="1" noChangeAspect="1"/>
          </p:cNvPicPr>
          <p:nvPr>
            <p:ph idx="1"/>
          </p:nvPr>
        </p:nvPicPr>
        <p:blipFill>
          <a:blip r:embed="rId2"/>
          <a:stretch>
            <a:fillRect/>
          </a:stretch>
        </p:blipFill>
        <p:spPr>
          <a:xfrm>
            <a:off x="4667724" y="2438400"/>
            <a:ext cx="5302889" cy="3651250"/>
          </a:xfrm>
          <a:prstGeom prst="rect">
            <a:avLst/>
          </a:prstGeom>
        </p:spPr>
      </p:pic>
    </p:spTree>
    <p:extLst>
      <p:ext uri="{BB962C8B-B14F-4D97-AF65-F5344CB8AC3E}">
        <p14:creationId xmlns:p14="http://schemas.microsoft.com/office/powerpoint/2010/main" val="19222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Event Resources</a:t>
            </a:r>
            <a:endParaRPr lang="en-US" dirty="0"/>
          </a:p>
        </p:txBody>
      </p:sp>
      <p:pic>
        <p:nvPicPr>
          <p:cNvPr id="4" name="Content Placeholder 3"/>
          <p:cNvPicPr>
            <a:picLocks noGrp="1" noChangeAspect="1"/>
          </p:cNvPicPr>
          <p:nvPr>
            <p:ph idx="1"/>
          </p:nvPr>
        </p:nvPicPr>
        <p:blipFill>
          <a:blip r:embed="rId2"/>
          <a:stretch>
            <a:fillRect/>
          </a:stretch>
        </p:blipFill>
        <p:spPr>
          <a:xfrm>
            <a:off x="5052960" y="2438400"/>
            <a:ext cx="4532418" cy="3651250"/>
          </a:xfrm>
          <a:prstGeom prst="rect">
            <a:avLst/>
          </a:prstGeom>
        </p:spPr>
      </p:pic>
    </p:spTree>
    <p:extLst>
      <p:ext uri="{BB962C8B-B14F-4D97-AF65-F5344CB8AC3E}">
        <p14:creationId xmlns:p14="http://schemas.microsoft.com/office/powerpoint/2010/main" val="546832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Manager Role</a:t>
            </a:r>
            <a:endParaRPr lang="en-US" dirty="0"/>
          </a:p>
        </p:txBody>
      </p:sp>
      <p:pic>
        <p:nvPicPr>
          <p:cNvPr id="6" name="Content Placeholder 5"/>
          <p:cNvPicPr>
            <a:picLocks noGrp="1" noChangeAspect="1"/>
          </p:cNvPicPr>
          <p:nvPr>
            <p:ph idx="1"/>
          </p:nvPr>
        </p:nvPicPr>
        <p:blipFill>
          <a:blip r:embed="rId2"/>
          <a:stretch>
            <a:fillRect/>
          </a:stretch>
        </p:blipFill>
        <p:spPr>
          <a:xfrm>
            <a:off x="4643684" y="2438400"/>
            <a:ext cx="5350969" cy="3651250"/>
          </a:xfrm>
          <a:prstGeom prst="rect">
            <a:avLst/>
          </a:prstGeom>
        </p:spPr>
      </p:pic>
    </p:spTree>
    <p:extLst>
      <p:ext uri="{BB962C8B-B14F-4D97-AF65-F5344CB8AC3E}">
        <p14:creationId xmlns:p14="http://schemas.microsoft.com/office/powerpoint/2010/main" val="1580846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US" dirty="0"/>
          </a:p>
        </p:txBody>
      </p:sp>
      <p:pic>
        <p:nvPicPr>
          <p:cNvPr id="4" name="Content Placeholder 3"/>
          <p:cNvPicPr>
            <a:picLocks noGrp="1" noChangeAspect="1"/>
          </p:cNvPicPr>
          <p:nvPr>
            <p:ph idx="1"/>
          </p:nvPr>
        </p:nvPicPr>
        <p:blipFill>
          <a:blip r:embed="rId2"/>
          <a:stretch>
            <a:fillRect/>
          </a:stretch>
        </p:blipFill>
        <p:spPr>
          <a:xfrm>
            <a:off x="4967238" y="2438400"/>
            <a:ext cx="4703862" cy="3651250"/>
          </a:xfrm>
          <a:prstGeom prst="rect">
            <a:avLst/>
          </a:prstGeom>
        </p:spPr>
      </p:pic>
    </p:spTree>
    <p:extLst>
      <p:ext uri="{BB962C8B-B14F-4D97-AF65-F5344CB8AC3E}">
        <p14:creationId xmlns:p14="http://schemas.microsoft.com/office/powerpoint/2010/main" val="3502420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Donation:</a:t>
            </a:r>
            <a:endParaRPr lang="en-US" dirty="0"/>
          </a:p>
        </p:txBody>
      </p:sp>
      <p:pic>
        <p:nvPicPr>
          <p:cNvPr id="4" name="Content Placeholder 3"/>
          <p:cNvPicPr>
            <a:picLocks noGrp="1" noChangeAspect="1"/>
          </p:cNvPicPr>
          <p:nvPr>
            <p:ph idx="1"/>
          </p:nvPr>
        </p:nvPicPr>
        <p:blipFill>
          <a:blip r:embed="rId2"/>
          <a:stretch>
            <a:fillRect/>
          </a:stretch>
        </p:blipFill>
        <p:spPr>
          <a:xfrm>
            <a:off x="3982446" y="2438400"/>
            <a:ext cx="6673445" cy="3651250"/>
          </a:xfrm>
          <a:prstGeom prst="rect">
            <a:avLst/>
          </a:prstGeom>
        </p:spPr>
      </p:pic>
    </p:spTree>
    <p:extLst>
      <p:ext uri="{BB962C8B-B14F-4D97-AF65-F5344CB8AC3E}">
        <p14:creationId xmlns:p14="http://schemas.microsoft.com/office/powerpoint/2010/main" val="2581992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View/Modify Event:</a:t>
            </a:r>
            <a:endParaRPr lang="en-US" dirty="0"/>
          </a:p>
        </p:txBody>
      </p:sp>
      <p:pic>
        <p:nvPicPr>
          <p:cNvPr id="4" name="Content Placeholder 3"/>
          <p:cNvPicPr>
            <a:picLocks noGrp="1" noChangeAspect="1"/>
          </p:cNvPicPr>
          <p:nvPr>
            <p:ph idx="1"/>
          </p:nvPr>
        </p:nvPicPr>
        <p:blipFill>
          <a:blip r:embed="rId2"/>
          <a:stretch>
            <a:fillRect/>
          </a:stretch>
        </p:blipFill>
        <p:spPr>
          <a:xfrm>
            <a:off x="4612035" y="2438400"/>
            <a:ext cx="5414267" cy="3651250"/>
          </a:xfrm>
          <a:prstGeom prst="rect">
            <a:avLst/>
          </a:prstGeom>
        </p:spPr>
      </p:pic>
    </p:spTree>
    <p:extLst>
      <p:ext uri="{BB962C8B-B14F-4D97-AF65-F5344CB8AC3E}">
        <p14:creationId xmlns:p14="http://schemas.microsoft.com/office/powerpoint/2010/main" val="2228756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View/Modify Requested Resources:</a:t>
            </a:r>
            <a:endParaRPr lang="en-US" dirty="0"/>
          </a:p>
        </p:txBody>
      </p:sp>
      <p:pic>
        <p:nvPicPr>
          <p:cNvPr id="4" name="Content Placeholder 3"/>
          <p:cNvPicPr>
            <a:picLocks noGrp="1" noChangeAspect="1"/>
          </p:cNvPicPr>
          <p:nvPr>
            <p:ph idx="1"/>
          </p:nvPr>
        </p:nvPicPr>
        <p:blipFill>
          <a:blip r:embed="rId2"/>
          <a:stretch>
            <a:fillRect/>
          </a:stretch>
        </p:blipFill>
        <p:spPr>
          <a:xfrm>
            <a:off x="5052155" y="2438400"/>
            <a:ext cx="4534027" cy="3651250"/>
          </a:xfrm>
          <a:prstGeom prst="rect">
            <a:avLst/>
          </a:prstGeom>
        </p:spPr>
      </p:pic>
    </p:spTree>
    <p:extLst>
      <p:ext uri="{BB962C8B-B14F-4D97-AF65-F5344CB8AC3E}">
        <p14:creationId xmlns:p14="http://schemas.microsoft.com/office/powerpoint/2010/main" val="2298539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Requested Wishes:</a:t>
            </a:r>
            <a:endParaRPr lang="en-US" dirty="0"/>
          </a:p>
        </p:txBody>
      </p:sp>
      <p:pic>
        <p:nvPicPr>
          <p:cNvPr id="4" name="Content Placeholder 3"/>
          <p:cNvPicPr>
            <a:picLocks noGrp="1" noChangeAspect="1"/>
          </p:cNvPicPr>
          <p:nvPr>
            <p:ph idx="1"/>
          </p:nvPr>
        </p:nvPicPr>
        <p:blipFill>
          <a:blip r:embed="rId2"/>
          <a:stretch>
            <a:fillRect/>
          </a:stretch>
        </p:blipFill>
        <p:spPr>
          <a:xfrm>
            <a:off x="5384197" y="2438400"/>
            <a:ext cx="3869944" cy="3651250"/>
          </a:xfrm>
          <a:prstGeom prst="rect">
            <a:avLst/>
          </a:prstGeom>
        </p:spPr>
      </p:pic>
    </p:spTree>
    <p:extLst>
      <p:ext uri="{BB962C8B-B14F-4D97-AF65-F5344CB8AC3E}">
        <p14:creationId xmlns:p14="http://schemas.microsoft.com/office/powerpoint/2010/main" val="255893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HR Manager Roles:</a:t>
            </a:r>
            <a:endParaRPr lang="en-US" dirty="0"/>
          </a:p>
        </p:txBody>
      </p:sp>
      <p:pic>
        <p:nvPicPr>
          <p:cNvPr id="4" name="Content Placeholder 3"/>
          <p:cNvPicPr>
            <a:picLocks noGrp="1" noChangeAspect="1"/>
          </p:cNvPicPr>
          <p:nvPr>
            <p:ph idx="1"/>
          </p:nvPr>
        </p:nvPicPr>
        <p:blipFill>
          <a:blip r:embed="rId2"/>
          <a:stretch>
            <a:fillRect/>
          </a:stretch>
        </p:blipFill>
        <p:spPr>
          <a:xfrm>
            <a:off x="4911207" y="2438400"/>
            <a:ext cx="4815923" cy="3651250"/>
          </a:xfrm>
          <a:prstGeom prst="rect">
            <a:avLst/>
          </a:prstGeom>
        </p:spPr>
      </p:pic>
    </p:spTree>
    <p:extLst>
      <p:ext uri="{BB962C8B-B14F-4D97-AF65-F5344CB8AC3E}">
        <p14:creationId xmlns:p14="http://schemas.microsoft.com/office/powerpoint/2010/main" val="4152289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pPr marL="0" indent="0">
              <a:buNone/>
            </a:pPr>
            <a:r>
              <a:rPr lang="en-US" dirty="0" smtClean="0"/>
              <a:t>Consider this,</a:t>
            </a:r>
          </a:p>
          <a:p>
            <a:pPr marL="0" indent="0">
              <a:buNone/>
            </a:pPr>
            <a:r>
              <a:rPr lang="en-US" dirty="0" smtClean="0"/>
              <a:t>You are an organization who wants to donate for a social cause but you don’t know how to reach it.</a:t>
            </a:r>
          </a:p>
          <a:p>
            <a:pPr marL="0" indent="0">
              <a:buNone/>
            </a:pPr>
            <a:r>
              <a:rPr lang="en-US" dirty="0" smtClean="0"/>
              <a:t>NGO Management System’s advent bridges the gap between the needy and the philanthropic.</a:t>
            </a:r>
          </a:p>
          <a:p>
            <a:pPr marL="0" indent="0">
              <a:buNone/>
            </a:pPr>
            <a:r>
              <a:rPr lang="en-US" dirty="0" smtClean="0"/>
              <a:t> </a:t>
            </a:r>
            <a:endParaRPr lang="en-US" dirty="0"/>
          </a:p>
        </p:txBody>
      </p:sp>
    </p:spTree>
    <p:extLst>
      <p:ext uri="{BB962C8B-B14F-4D97-AF65-F5344CB8AC3E}">
        <p14:creationId xmlns:p14="http://schemas.microsoft.com/office/powerpoint/2010/main" val="890618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Notification</a:t>
            </a:r>
            <a:endParaRPr lang="en-US" dirty="0"/>
          </a:p>
        </p:txBody>
      </p:sp>
      <p:pic>
        <p:nvPicPr>
          <p:cNvPr id="4" name="Content Placeholder 3"/>
          <p:cNvPicPr>
            <a:picLocks noGrp="1" noChangeAspect="1"/>
          </p:cNvPicPr>
          <p:nvPr>
            <p:ph idx="1"/>
          </p:nvPr>
        </p:nvPicPr>
        <p:blipFill>
          <a:blip r:embed="rId2"/>
          <a:stretch>
            <a:fillRect/>
          </a:stretch>
        </p:blipFill>
        <p:spPr>
          <a:xfrm>
            <a:off x="4456906" y="2897187"/>
            <a:ext cx="5724525" cy="2733675"/>
          </a:xfrm>
          <a:prstGeom prst="rect">
            <a:avLst/>
          </a:prstGeom>
        </p:spPr>
      </p:pic>
    </p:spTree>
    <p:extLst>
      <p:ext uri="{BB962C8B-B14F-4D97-AF65-F5344CB8AC3E}">
        <p14:creationId xmlns:p14="http://schemas.microsoft.com/office/powerpoint/2010/main" val="870643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Notification:</a:t>
            </a:r>
            <a:endParaRPr lang="en-US" dirty="0"/>
          </a:p>
        </p:txBody>
      </p:sp>
      <p:pic>
        <p:nvPicPr>
          <p:cNvPr id="4" name="Content Placeholder 3"/>
          <p:cNvPicPr>
            <a:picLocks noGrp="1" noChangeAspect="1"/>
          </p:cNvPicPr>
          <p:nvPr>
            <p:ph idx="1"/>
          </p:nvPr>
        </p:nvPicPr>
        <p:blipFill>
          <a:blip r:embed="rId2"/>
          <a:stretch>
            <a:fillRect/>
          </a:stretch>
        </p:blipFill>
        <p:spPr>
          <a:xfrm>
            <a:off x="4255431" y="2438400"/>
            <a:ext cx="6127475" cy="3651250"/>
          </a:xfrm>
          <a:prstGeom prst="rect">
            <a:avLst/>
          </a:prstGeom>
        </p:spPr>
      </p:pic>
    </p:spTree>
    <p:extLst>
      <p:ext uri="{BB962C8B-B14F-4D97-AF65-F5344CB8AC3E}">
        <p14:creationId xmlns:p14="http://schemas.microsoft.com/office/powerpoint/2010/main" val="38420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Company Admin Role:</a:t>
            </a:r>
            <a:endParaRPr lang="en-US" dirty="0"/>
          </a:p>
        </p:txBody>
      </p:sp>
      <p:pic>
        <p:nvPicPr>
          <p:cNvPr id="4" name="Content Placeholder 3"/>
          <p:cNvPicPr>
            <a:picLocks noGrp="1" noChangeAspect="1"/>
          </p:cNvPicPr>
          <p:nvPr>
            <p:ph idx="1"/>
          </p:nvPr>
        </p:nvPicPr>
        <p:blipFill>
          <a:blip r:embed="rId2"/>
          <a:stretch>
            <a:fillRect/>
          </a:stretch>
        </p:blipFill>
        <p:spPr>
          <a:xfrm>
            <a:off x="4424044" y="2438400"/>
            <a:ext cx="5790250" cy="3651250"/>
          </a:xfrm>
          <a:prstGeom prst="rect">
            <a:avLst/>
          </a:prstGeom>
        </p:spPr>
      </p:pic>
    </p:spTree>
    <p:extLst>
      <p:ext uri="{BB962C8B-B14F-4D97-AF65-F5344CB8AC3E}">
        <p14:creationId xmlns:p14="http://schemas.microsoft.com/office/powerpoint/2010/main" val="2131141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Finance Manager Work Area</a:t>
            </a:r>
            <a:br>
              <a:rPr lang="en-US" dirty="0" smtClean="0"/>
            </a:br>
            <a:endParaRPr lang="en-US" dirty="0"/>
          </a:p>
        </p:txBody>
      </p:sp>
      <p:pic>
        <p:nvPicPr>
          <p:cNvPr id="4" name="Content Placeholder 3"/>
          <p:cNvPicPr>
            <a:picLocks noGrp="1" noChangeAspect="1"/>
          </p:cNvPicPr>
          <p:nvPr>
            <p:ph idx="1"/>
          </p:nvPr>
        </p:nvPicPr>
        <p:blipFill>
          <a:blip r:embed="rId2"/>
          <a:stretch>
            <a:fillRect/>
          </a:stretch>
        </p:blipFill>
        <p:spPr>
          <a:xfrm>
            <a:off x="4064080" y="2438400"/>
            <a:ext cx="6510178" cy="3651250"/>
          </a:xfrm>
          <a:prstGeom prst="rect">
            <a:avLst/>
          </a:prstGeom>
        </p:spPr>
      </p:pic>
    </p:spTree>
    <p:extLst>
      <p:ext uri="{BB962C8B-B14F-4D97-AF65-F5344CB8AC3E}">
        <p14:creationId xmlns:p14="http://schemas.microsoft.com/office/powerpoint/2010/main" val="527434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Relationship</a:t>
            </a:r>
            <a:br>
              <a:rPr lang="en-US" dirty="0" smtClean="0"/>
            </a:br>
            <a:endParaRPr lang="en-US" dirty="0"/>
          </a:p>
        </p:txBody>
      </p:sp>
      <p:pic>
        <p:nvPicPr>
          <p:cNvPr id="5" name="Content Placeholder 4"/>
          <p:cNvPicPr>
            <a:picLocks noGrp="1" noChangeAspect="1"/>
          </p:cNvPicPr>
          <p:nvPr>
            <p:ph idx="1"/>
          </p:nvPr>
        </p:nvPicPr>
        <p:blipFill>
          <a:blip r:embed="rId2"/>
          <a:stretch>
            <a:fillRect/>
          </a:stretch>
        </p:blipFill>
        <p:spPr>
          <a:xfrm>
            <a:off x="4092483" y="2438400"/>
            <a:ext cx="6453372" cy="3651250"/>
          </a:xfrm>
          <a:prstGeom prst="rect">
            <a:avLst/>
          </a:prstGeom>
        </p:spPr>
      </p:pic>
    </p:spTree>
    <p:extLst>
      <p:ext uri="{BB962C8B-B14F-4D97-AF65-F5344CB8AC3E}">
        <p14:creationId xmlns:p14="http://schemas.microsoft.com/office/powerpoint/2010/main" val="3829917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Manager Work Area</a:t>
            </a:r>
            <a:br>
              <a:rPr lang="en-US" dirty="0" smtClean="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193143" y="1791491"/>
            <a:ext cx="7546294" cy="4256884"/>
          </a:xfrm>
          <a:prstGeom prst="rect">
            <a:avLst/>
          </a:prstGeom>
        </p:spPr>
      </p:pic>
    </p:spTree>
    <p:extLst>
      <p:ext uri="{BB962C8B-B14F-4D97-AF65-F5344CB8AC3E}">
        <p14:creationId xmlns:p14="http://schemas.microsoft.com/office/powerpoint/2010/main" val="4015144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Donations</a:t>
            </a:r>
            <a:br>
              <a:rPr lang="en-US" dirty="0" smtClean="0"/>
            </a:br>
            <a:endParaRPr lang="en-US" dirty="0"/>
          </a:p>
        </p:txBody>
      </p:sp>
      <p:pic>
        <p:nvPicPr>
          <p:cNvPr id="4" name="Content Placeholder 3"/>
          <p:cNvPicPr>
            <a:picLocks noGrp="1" noChangeAspect="1"/>
          </p:cNvPicPr>
          <p:nvPr>
            <p:ph idx="1"/>
          </p:nvPr>
        </p:nvPicPr>
        <p:blipFill>
          <a:blip r:embed="rId2"/>
          <a:stretch>
            <a:fillRect/>
          </a:stretch>
        </p:blipFill>
        <p:spPr>
          <a:xfrm>
            <a:off x="4068101" y="2438400"/>
            <a:ext cx="6502135" cy="3651250"/>
          </a:xfrm>
          <a:prstGeom prst="rect">
            <a:avLst/>
          </a:prstGeom>
        </p:spPr>
      </p:pic>
    </p:spTree>
    <p:extLst>
      <p:ext uri="{BB962C8B-B14F-4D97-AF65-F5344CB8AC3E}">
        <p14:creationId xmlns:p14="http://schemas.microsoft.com/office/powerpoint/2010/main" val="3665670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New Event</a:t>
            </a:r>
            <a:endParaRPr lang="en-US" dirty="0"/>
          </a:p>
        </p:txBody>
      </p:sp>
      <p:pic>
        <p:nvPicPr>
          <p:cNvPr id="6" name="Content Placeholder 5"/>
          <p:cNvPicPr>
            <a:picLocks noGrp="1" noChangeAspect="1"/>
          </p:cNvPicPr>
          <p:nvPr>
            <p:ph idx="1"/>
          </p:nvPr>
        </p:nvPicPr>
        <p:blipFill>
          <a:blip r:embed="rId2"/>
          <a:stretch>
            <a:fillRect/>
          </a:stretch>
        </p:blipFill>
        <p:spPr>
          <a:xfrm>
            <a:off x="4114403" y="2438400"/>
            <a:ext cx="6409531" cy="3651250"/>
          </a:xfrm>
          <a:prstGeom prst="rect">
            <a:avLst/>
          </a:prstGeom>
        </p:spPr>
      </p:pic>
    </p:spTree>
    <p:extLst>
      <p:ext uri="{BB962C8B-B14F-4D97-AF65-F5344CB8AC3E}">
        <p14:creationId xmlns:p14="http://schemas.microsoft.com/office/powerpoint/2010/main" val="338321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8000" dirty="0" smtClean="0"/>
              <a:t>Thank </a:t>
            </a:r>
            <a:r>
              <a:rPr lang="en-US" sz="8000" dirty="0" smtClean="0"/>
              <a:t>You</a:t>
            </a:r>
          </a:p>
          <a:p>
            <a:pPr marL="0" indent="0" algn="ctr">
              <a:buNone/>
            </a:pPr>
            <a:r>
              <a:rPr lang="en-US" sz="8000" dirty="0" smtClean="0"/>
              <a:t>Q&amp;A</a:t>
            </a:r>
            <a:endParaRPr lang="en-US" sz="8000" dirty="0"/>
          </a:p>
        </p:txBody>
      </p:sp>
    </p:spTree>
    <p:extLst>
      <p:ext uri="{BB962C8B-B14F-4D97-AF65-F5344CB8AC3E}">
        <p14:creationId xmlns:p14="http://schemas.microsoft.com/office/powerpoint/2010/main" val="177519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We first considered the important entities that will take part in the donation process.</a:t>
            </a:r>
          </a:p>
          <a:p>
            <a:r>
              <a:rPr lang="en-US" dirty="0" smtClean="0"/>
              <a:t>The Benefactor</a:t>
            </a:r>
          </a:p>
          <a:p>
            <a:r>
              <a:rPr lang="en-US" dirty="0" smtClean="0"/>
              <a:t>The NGO</a:t>
            </a:r>
          </a:p>
          <a:p>
            <a:r>
              <a:rPr lang="en-US" dirty="0" smtClean="0"/>
              <a:t>The target Institution</a:t>
            </a:r>
          </a:p>
          <a:p>
            <a:endParaRPr lang="en-US" dirty="0"/>
          </a:p>
          <a:p>
            <a:r>
              <a:rPr lang="en-US" dirty="0" smtClean="0"/>
              <a:t>Then we recognized supporting institution  as </a:t>
            </a:r>
          </a:p>
          <a:p>
            <a:r>
              <a:rPr lang="en-US" dirty="0" smtClean="0"/>
              <a:t>The Vendor Company</a:t>
            </a:r>
            <a:endParaRPr lang="en-US" dirty="0"/>
          </a:p>
        </p:txBody>
      </p:sp>
    </p:spTree>
    <p:extLst>
      <p:ext uri="{BB962C8B-B14F-4D97-AF65-F5344CB8AC3E}">
        <p14:creationId xmlns:p14="http://schemas.microsoft.com/office/powerpoint/2010/main" val="142824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The idea is that a Benefactor can contribute absolutely anything he or she wants like, food, money, cloths, etc.</a:t>
            </a:r>
          </a:p>
          <a:p>
            <a:endParaRPr lang="en-US" dirty="0" smtClean="0"/>
          </a:p>
          <a:p>
            <a:r>
              <a:rPr lang="en-US" dirty="0" smtClean="0"/>
              <a:t>The NGO company affiliated to these Benefactor companies has also adopted a few institutions under its Target institutions.</a:t>
            </a:r>
          </a:p>
          <a:p>
            <a:endParaRPr lang="en-US" dirty="0" smtClean="0"/>
          </a:p>
          <a:p>
            <a:r>
              <a:rPr lang="en-US" dirty="0" smtClean="0"/>
              <a:t>This Application acts as a bridge between those who need and those who are willing to give. </a:t>
            </a:r>
          </a:p>
          <a:p>
            <a:endParaRPr lang="en-US" dirty="0" smtClean="0"/>
          </a:p>
          <a:p>
            <a:endParaRPr lang="en-US" dirty="0"/>
          </a:p>
        </p:txBody>
      </p:sp>
    </p:spTree>
    <p:extLst>
      <p:ext uri="{BB962C8B-B14F-4D97-AF65-F5344CB8AC3E}">
        <p14:creationId xmlns:p14="http://schemas.microsoft.com/office/powerpoint/2010/main" val="380600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As this app grows with more NGOS there will be a greater network of people to help the less fortunate.</a:t>
            </a:r>
          </a:p>
          <a:p>
            <a:endParaRPr lang="en-US" dirty="0"/>
          </a:p>
          <a:p>
            <a:r>
              <a:rPr lang="en-US" dirty="0" smtClean="0"/>
              <a:t>We also help Creating and managing events for these </a:t>
            </a:r>
            <a:r>
              <a:rPr lang="en-US" dirty="0" err="1" smtClean="0"/>
              <a:t>institutuions</a:t>
            </a:r>
            <a:r>
              <a:rPr lang="en-US" dirty="0" smtClean="0"/>
              <a:t> through this application. </a:t>
            </a:r>
          </a:p>
          <a:p>
            <a:endParaRPr lang="en-US" dirty="0"/>
          </a:p>
          <a:p>
            <a:pPr marL="0" indent="0">
              <a:buNone/>
            </a:pPr>
            <a:r>
              <a:rPr lang="en-US" dirty="0" smtClean="0"/>
              <a:t> </a:t>
            </a:r>
          </a:p>
        </p:txBody>
      </p:sp>
    </p:spTree>
    <p:extLst>
      <p:ext uri="{BB962C8B-B14F-4D97-AF65-F5344CB8AC3E}">
        <p14:creationId xmlns:p14="http://schemas.microsoft.com/office/powerpoint/2010/main" val="3389608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3" name="Content Placeholder 2"/>
          <p:cNvSpPr>
            <a:spLocks noGrp="1"/>
          </p:cNvSpPr>
          <p:nvPr>
            <p:ph idx="1"/>
          </p:nvPr>
        </p:nvSpPr>
        <p:spPr/>
        <p:txBody>
          <a:bodyPr/>
          <a:lstStyle/>
          <a:p>
            <a:r>
              <a:rPr lang="en-US" dirty="0" smtClean="0"/>
              <a:t>A Special Feature is that kids at every Seasonal celebration get to request for wishes that go to the NGO and the NGO display it to the Benefactors and the target company fulfills the wishes of the Target Institutions</a:t>
            </a:r>
          </a:p>
          <a:p>
            <a:endParaRPr lang="en-US" dirty="0"/>
          </a:p>
          <a:p>
            <a:pPr marL="0" indent="0">
              <a:buNone/>
            </a:pPr>
            <a:endParaRPr lang="en-US" dirty="0"/>
          </a:p>
        </p:txBody>
      </p:sp>
    </p:spTree>
    <p:extLst>
      <p:ext uri="{BB962C8B-B14F-4D97-AF65-F5344CB8AC3E}">
        <p14:creationId xmlns:p14="http://schemas.microsoft.com/office/powerpoint/2010/main" val="247323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Cases</a:t>
            </a:r>
            <a:br>
              <a:rPr lang="en-US" dirty="0" smtClean="0"/>
            </a:b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At Any point in time the Donating company can donate any resource, which goes to the NGO and the NGO makes use of those resources to conduct events for the target institutions. </a:t>
            </a:r>
          </a:p>
          <a:p>
            <a:endParaRPr lang="en-US" dirty="0"/>
          </a:p>
          <a:p>
            <a:r>
              <a:rPr lang="en-US" dirty="0" smtClean="0"/>
              <a:t>The target company can ask for its needs and the NGOs can use their collected funds to fulfill their target companies</a:t>
            </a:r>
          </a:p>
          <a:p>
            <a:endParaRPr lang="en-US" dirty="0"/>
          </a:p>
          <a:p>
            <a:r>
              <a:rPr lang="en-US" dirty="0" smtClean="0"/>
              <a:t>The </a:t>
            </a:r>
            <a:r>
              <a:rPr lang="en-US" dirty="0" err="1" smtClean="0"/>
              <a:t>Targetcompany</a:t>
            </a:r>
            <a:r>
              <a:rPr lang="en-US" dirty="0" smtClean="0"/>
              <a:t> </a:t>
            </a:r>
          </a:p>
          <a:p>
            <a:endParaRPr lang="en-US" dirty="0"/>
          </a:p>
          <a:p>
            <a:pPr marL="0" indent="0">
              <a:buNone/>
            </a:pPr>
            <a:endParaRPr lang="en-US" dirty="0" smtClean="0"/>
          </a:p>
          <a:p>
            <a:endParaRPr lang="en-US" dirty="0" smtClean="0"/>
          </a:p>
        </p:txBody>
      </p:sp>
    </p:spTree>
    <p:extLst>
      <p:ext uri="{BB962C8B-B14F-4D97-AF65-F5344CB8AC3E}">
        <p14:creationId xmlns:p14="http://schemas.microsoft.com/office/powerpoint/2010/main" val="85322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a:t>
            </a:r>
            <a:br>
              <a:rPr lang="en-US" dirty="0" smtClean="0"/>
            </a:b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18777" y="2258519"/>
            <a:ext cx="6113730" cy="3831131"/>
          </a:xfrm>
        </p:spPr>
      </p:pic>
    </p:spTree>
    <p:extLst>
      <p:ext uri="{BB962C8B-B14F-4D97-AF65-F5344CB8AC3E}">
        <p14:creationId xmlns:p14="http://schemas.microsoft.com/office/powerpoint/2010/main" val="3094866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Manager Role</a:t>
            </a:r>
          </a:p>
        </p:txBody>
      </p:sp>
      <p:pic>
        <p:nvPicPr>
          <p:cNvPr id="4" name="Content Placeholder 3"/>
          <p:cNvPicPr>
            <a:picLocks noGrp="1" noChangeAspect="1"/>
          </p:cNvPicPr>
          <p:nvPr>
            <p:ph idx="1"/>
          </p:nvPr>
        </p:nvPicPr>
        <p:blipFill>
          <a:blip r:embed="rId2"/>
          <a:stretch>
            <a:fillRect/>
          </a:stretch>
        </p:blipFill>
        <p:spPr>
          <a:xfrm>
            <a:off x="4736578" y="2438400"/>
            <a:ext cx="5165182" cy="3651250"/>
          </a:xfrm>
          <a:prstGeom prst="rect">
            <a:avLst/>
          </a:prstGeom>
        </p:spPr>
      </p:pic>
    </p:spTree>
    <p:extLst>
      <p:ext uri="{BB962C8B-B14F-4D97-AF65-F5344CB8AC3E}">
        <p14:creationId xmlns:p14="http://schemas.microsoft.com/office/powerpoint/2010/main" val="2054486772"/>
      </p:ext>
    </p:extLst>
  </p:cSld>
  <p:clrMapOvr>
    <a:masterClrMapping/>
  </p:clrMapOvr>
</p:sld>
</file>

<file path=ppt/theme/theme1.xml><?xml version="1.0" encoding="utf-8"?>
<a:theme xmlns:a="http://schemas.openxmlformats.org/drawingml/2006/main" name="Feathered">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TM10001104[[fn=Feathered]]</Template>
  <TotalTime>514</TotalTime>
  <Words>351</Words>
  <Application>Microsoft Office PowerPoint</Application>
  <PresentationFormat>Widescreen</PresentationFormat>
  <Paragraphs>61</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Century Schoolbook</vt:lpstr>
      <vt:lpstr>Corbel</vt:lpstr>
      <vt:lpstr>Feathered</vt:lpstr>
      <vt:lpstr>NGO Management System</vt:lpstr>
      <vt:lpstr>Problem Statement</vt:lpstr>
      <vt:lpstr>Approach</vt:lpstr>
      <vt:lpstr>Approach</vt:lpstr>
      <vt:lpstr>Approach</vt:lpstr>
      <vt:lpstr>Use Cases</vt:lpstr>
      <vt:lpstr>Use Cases  </vt:lpstr>
      <vt:lpstr>Object Model </vt:lpstr>
      <vt:lpstr>Event Manager Role</vt:lpstr>
      <vt:lpstr>Request Event Resources</vt:lpstr>
      <vt:lpstr>View/Modify Event</vt:lpstr>
      <vt:lpstr>View Event Resources</vt:lpstr>
      <vt:lpstr>Financial Manager Role</vt:lpstr>
      <vt:lpstr>Budget:</vt:lpstr>
      <vt:lpstr>View Donation:</vt:lpstr>
      <vt:lpstr>View/Modify Event:</vt:lpstr>
      <vt:lpstr>View/Modify Requested Resources:</vt:lpstr>
      <vt:lpstr>View Requested Wishes:</vt:lpstr>
      <vt:lpstr>HR Manager Roles:</vt:lpstr>
      <vt:lpstr>Email Notification</vt:lpstr>
      <vt:lpstr>Email Notification:</vt:lpstr>
      <vt:lpstr>Operating Company Admin Role:</vt:lpstr>
      <vt:lpstr>Finance Manager Work Area </vt:lpstr>
      <vt:lpstr>Manage Relationship </vt:lpstr>
      <vt:lpstr>Event Manager Work Area </vt:lpstr>
      <vt:lpstr>Manage Donations </vt:lpstr>
      <vt:lpstr>Add New Event</vt:lpstr>
      <vt:lpstr>PowerPoint Presentation</vt:lpstr>
    </vt:vector>
  </TitlesOfParts>
  <Company>Boston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Hanan</dc:creator>
  <cp:lastModifiedBy>Hanan</cp:lastModifiedBy>
  <cp:revision>30</cp:revision>
  <dcterms:created xsi:type="dcterms:W3CDTF">2016-12-11T22:38:35Z</dcterms:created>
  <dcterms:modified xsi:type="dcterms:W3CDTF">2016-12-12T07:14:00Z</dcterms:modified>
</cp:coreProperties>
</file>